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 id="278" r:id="rId21"/>
    <p:sldId id="282" r:id="rId22"/>
    <p:sldId id="283" r:id="rId23"/>
    <p:sldId id="281" r:id="rId24"/>
    <p:sldId id="277"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42" d="100"/>
          <a:sy n="142" d="100"/>
        </p:scale>
        <p:origin x="87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murata.com/en/products/productdata/8801162133534/SPEC-CSTNE12M0GH5L000R0.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we-online.com/components/products/datasheet/450301014042.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12/05/23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4824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22</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50702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1540</TotalTime>
  <Words>1571</Words>
  <Application>Microsoft Office PowerPoint</Application>
  <PresentationFormat>On-screen Show (16:9)</PresentationFormat>
  <Paragraphs>203</Paragraphs>
  <Slides>25</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Rohan Kumar</cp:lastModifiedBy>
  <cp:revision>29</cp:revision>
  <dcterms:modified xsi:type="dcterms:W3CDTF">2023-12-09T18:22:34Z</dcterms:modified>
</cp:coreProperties>
</file>